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embeddedFontLst>
    <p:embeddedFont>
      <p:font typeface="CBUHOR+ArialMT"/>
      <p:regular r:id="rId29"/>
    </p:embeddedFont>
    <p:embeddedFont>
      <p:font typeface="OEPWAP+LucidaSansUnicode"/>
      <p:regular r:id="rId30"/>
    </p:embeddedFont>
    <p:embeddedFont>
      <p:font typeface="MQQLMQ+Arial-ItalicMT"/>
      <p:regular r:id="rId31"/>
    </p:embeddedFont>
    <p:embeddedFont>
      <p:font typeface="AIKFOP+LucidaSansUnicode,Italic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839" y="2420708"/>
            <a:ext cx="6261997" cy="2091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99cc00"/>
                </a:solidFill>
                <a:latin typeface="CBUHOR+ArialMT"/>
                <a:cs typeface="CBUHOR+ArialMT"/>
              </a:rPr>
              <a:t>Отделение</a:t>
            </a:r>
            <a:r>
              <a:rPr dirty="0" sz="4400">
                <a:solidFill>
                  <a:srgbClr val="99cc00"/>
                </a:solidFill>
                <a:latin typeface="CBUHOR+ArialMT"/>
                <a:cs typeface="CBUHOR+ArialMT"/>
              </a:rPr>
              <a:t> </a:t>
            </a:r>
            <a:r>
              <a:rPr dirty="0" sz="4400">
                <a:solidFill>
                  <a:srgbClr val="99cc00"/>
                </a:solidFill>
                <a:latin typeface="CBUHOR+ArialMT"/>
                <a:cs typeface="CBUHOR+ArialMT"/>
              </a:rPr>
              <a:t>дневного</a:t>
            </a:r>
          </a:p>
          <a:p>
            <a:pPr marL="1104738" marR="0">
              <a:lnSpc>
                <a:spcPts val="4584"/>
              </a:lnSpc>
              <a:spcBef>
                <a:spcPts val="695"/>
              </a:spcBef>
              <a:spcAft>
                <a:spcPts val="0"/>
              </a:spcAft>
            </a:pPr>
            <a:r>
              <a:rPr dirty="0" sz="4400">
                <a:solidFill>
                  <a:srgbClr val="99cc00"/>
                </a:solidFill>
                <a:latin typeface="CBUHOR+ArialMT"/>
                <a:cs typeface="CBUHOR+ArialMT"/>
              </a:rPr>
              <a:t>пребывания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4671" y="638243"/>
            <a:ext cx="5233392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Скандинавская</a:t>
            </a:r>
          </a:p>
          <a:p>
            <a:pPr marL="1270446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ходьба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9883" y="405833"/>
            <a:ext cx="1180351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Комната</a:t>
            </a:r>
            <a:r>
              <a:rPr dirty="0" sz="4800" spc="62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психологической</a:t>
            </a:r>
            <a:r>
              <a:rPr dirty="0" sz="4800" spc="167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разгрузки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9883" y="405833"/>
            <a:ext cx="1180351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Комната</a:t>
            </a:r>
            <a:r>
              <a:rPr dirty="0" sz="4800" spc="62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психологической</a:t>
            </a:r>
            <a:r>
              <a:rPr dirty="0" sz="4800" spc="167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разгрузки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265" y="335154"/>
            <a:ext cx="11445260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Культурно</a:t>
            </a:r>
            <a:r>
              <a:rPr dirty="0" sz="4800">
                <a:solidFill>
                  <a:srgbClr val="e0ff85"/>
                </a:solidFill>
                <a:latin typeface="OEPWAP+LucidaSansUnicode"/>
                <a:cs typeface="OEPWAP+LucidaSansUnicode"/>
              </a:rPr>
              <a:t>-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массовые</a:t>
            </a:r>
            <a:r>
              <a:rPr dirty="0" sz="4800" spc="218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мероприятия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265" y="335154"/>
            <a:ext cx="11445260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Культурно</a:t>
            </a:r>
            <a:r>
              <a:rPr dirty="0" sz="4800">
                <a:solidFill>
                  <a:srgbClr val="e0ff85"/>
                </a:solidFill>
                <a:latin typeface="OEPWAP+LucidaSansUnicode"/>
                <a:cs typeface="OEPWAP+LucidaSansUnicode"/>
              </a:rPr>
              <a:t>-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массовые</a:t>
            </a:r>
            <a:r>
              <a:rPr dirty="0" sz="4800" spc="218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мероприятия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18265" y="335154"/>
            <a:ext cx="11445260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Культурно</a:t>
            </a:r>
            <a:r>
              <a:rPr dirty="0" sz="4800">
                <a:solidFill>
                  <a:srgbClr val="e0ff85"/>
                </a:solidFill>
                <a:latin typeface="OEPWAP+LucidaSansUnicode"/>
                <a:cs typeface="OEPWAP+LucidaSansUnicode"/>
              </a:rPr>
              <a:t>-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массовые</a:t>
            </a:r>
            <a:r>
              <a:rPr dirty="0" sz="4800" spc="218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мероприятия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6841" y="405833"/>
            <a:ext cx="769912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Творческая</a:t>
            </a:r>
            <a:r>
              <a:rPr dirty="0" sz="4800" spc="-29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мастерская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6841" y="405833"/>
            <a:ext cx="769912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Творческая</a:t>
            </a:r>
            <a:r>
              <a:rPr dirty="0" sz="4800" spc="-29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мастерская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46841" y="405833"/>
            <a:ext cx="769912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Творческая</a:t>
            </a:r>
            <a:r>
              <a:rPr dirty="0" sz="4800" spc="-29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мастерская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20738" y="478029"/>
            <a:ext cx="4588966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spc="-33">
                <a:solidFill>
                  <a:srgbClr val="e0ff85"/>
                </a:solidFill>
                <a:latin typeface="CBUHOR+ArialMT"/>
                <a:cs typeface="CBUHOR+ArialMT"/>
              </a:rPr>
              <a:t>Арт</a:t>
            </a:r>
            <a:r>
              <a:rPr dirty="0" sz="4800">
                <a:solidFill>
                  <a:srgbClr val="e0ff85"/>
                </a:solidFill>
                <a:latin typeface="OEPWAP+LucidaSansUnicode"/>
                <a:cs typeface="OEPWAP+LucidaSansUnicode"/>
              </a:rPr>
              <a:t>-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терапия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5948" y="494996"/>
            <a:ext cx="12541617" cy="4142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67638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Приглашает</a:t>
            </a:r>
          </a:p>
          <a:p>
            <a:pPr marL="0" marR="0">
              <a:lnSpc>
                <a:spcPts val="6877"/>
              </a:lnSpc>
              <a:spcBef>
                <a:spcPts val="1042"/>
              </a:spcBef>
              <a:spcAft>
                <a:spcPts val="0"/>
              </a:spcAft>
            </a:pP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граждан</a:t>
            </a:r>
            <a:r>
              <a:rPr dirty="0" sz="6600" spc="294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пожилого</a:t>
            </a:r>
            <a:r>
              <a:rPr dirty="0" sz="6600" spc="152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возраста</a:t>
            </a:r>
          </a:p>
          <a:p>
            <a:pPr marL="2977783" marR="0">
              <a:lnSpc>
                <a:spcPts val="6877"/>
              </a:lnSpc>
              <a:spcBef>
                <a:spcPts val="1042"/>
              </a:spcBef>
              <a:spcAft>
                <a:spcPts val="0"/>
              </a:spcAft>
            </a:pP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и</a:t>
            </a:r>
            <a:r>
              <a:rPr dirty="0" sz="6600" spc="255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инвалидов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3976" y="3512517"/>
            <a:ext cx="8123940" cy="3039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4c00"/>
                </a:solidFill>
                <a:latin typeface="CBUHOR+ArialMT"/>
                <a:cs typeface="CBUHOR+ArialMT"/>
              </a:rPr>
              <a:t>для</a:t>
            </a:r>
            <a:r>
              <a:rPr dirty="0" sz="6600" spc="263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600">
                <a:solidFill>
                  <a:srgbClr val="004c00"/>
                </a:solidFill>
                <a:latin typeface="CBUHOR+ArialMT"/>
                <a:cs typeface="CBUHOR+ArialMT"/>
              </a:rPr>
              <a:t>прохождения</a:t>
            </a:r>
          </a:p>
          <a:p>
            <a:pPr marL="1101098" marR="0">
              <a:lnSpc>
                <a:spcPts val="6877"/>
              </a:lnSpc>
              <a:spcBef>
                <a:spcPts val="227"/>
              </a:spcBef>
              <a:spcAft>
                <a:spcPts val="0"/>
              </a:spcAft>
            </a:pPr>
            <a:r>
              <a:rPr dirty="0" sz="6600">
                <a:solidFill>
                  <a:srgbClr val="004c00"/>
                </a:solidFill>
                <a:latin typeface="CBUHOR+ArialMT"/>
                <a:cs typeface="CBUHOR+ArialMT"/>
              </a:rPr>
              <a:t>социально</a:t>
            </a:r>
            <a:r>
              <a:rPr dirty="0" sz="6600">
                <a:solidFill>
                  <a:srgbClr val="004c00"/>
                </a:solidFill>
                <a:latin typeface="OEPWAP+LucidaSansUnicode"/>
                <a:cs typeface="OEPWAP+LucidaSansUnicode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0713" y="5524197"/>
            <a:ext cx="8773269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4c00"/>
                </a:solidFill>
                <a:latin typeface="CBUHOR+ArialMT"/>
                <a:cs typeface="CBUHOR+ArialMT"/>
              </a:rPr>
              <a:t>реабилитационных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33321" y="609033"/>
            <a:ext cx="665047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Организация</a:t>
            </a:r>
            <a:r>
              <a:rPr dirty="0" sz="4800" spc="117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досуга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-32237" y="761609"/>
            <a:ext cx="14306517" cy="5594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6066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4c00"/>
                </a:solidFill>
                <a:latin typeface="MQQLMQ+Arial-ItalicMT"/>
                <a:cs typeface="MQQLMQ+Arial-ItalicMT"/>
              </a:rPr>
              <a:t>Ждём</a:t>
            </a:r>
            <a:r>
              <a:rPr dirty="0" sz="6000" spc="409">
                <a:solidFill>
                  <a:srgbClr val="004c00"/>
                </a:solidFill>
                <a:latin typeface="Times New Roman"/>
                <a:cs typeface="Times New Roman"/>
              </a:rPr>
              <a:t> </a:t>
            </a:r>
            <a:r>
              <a:rPr dirty="0" sz="6000">
                <a:solidFill>
                  <a:srgbClr val="004c00"/>
                </a:solidFill>
                <a:latin typeface="MQQLMQ+Arial-ItalicMT"/>
                <a:cs typeface="MQQLMQ+Arial-ItalicMT"/>
              </a:rPr>
              <a:t>вас</a:t>
            </a:r>
            <a:r>
              <a:rPr dirty="0" sz="6000">
                <a:solidFill>
                  <a:srgbClr val="004c00"/>
                </a:solidFill>
                <a:latin typeface="AIKFOP+LucidaSansUnicode,Italic"/>
                <a:cs typeface="AIKFOP+LucidaSansUnicode,Italic"/>
              </a:rPr>
              <a:t>!</a:t>
            </a:r>
          </a:p>
          <a:p>
            <a:pPr marL="3009536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Приходите</a:t>
            </a:r>
            <a:r>
              <a:rPr dirty="0" sz="6000" spc="-15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к</a:t>
            </a:r>
            <a:r>
              <a:rPr dirty="0" sz="6000" spc="233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нам</a:t>
            </a:r>
          </a:p>
          <a:p>
            <a:pPr marL="1622545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укрепить</a:t>
            </a:r>
            <a:r>
              <a:rPr dirty="0" sz="6000" spc="248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своё</a:t>
            </a:r>
            <a:r>
              <a:rPr dirty="0" sz="6000" spc="170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 spc="-17">
                <a:solidFill>
                  <a:srgbClr val="004c00"/>
                </a:solidFill>
                <a:latin typeface="CBUHOR+ArialMT"/>
                <a:cs typeface="CBUHOR+ArialMT"/>
              </a:rPr>
              <a:t>здоровье</a:t>
            </a:r>
            <a:r>
              <a:rPr dirty="0" sz="6000">
                <a:solidFill>
                  <a:srgbClr val="004c00"/>
                </a:solidFill>
                <a:latin typeface="OEPWAP+LucidaSansUnicode"/>
                <a:cs typeface="OEPWAP+LucidaSansUnicode"/>
              </a:rPr>
              <a:t>,</a:t>
            </a:r>
          </a:p>
          <a:p>
            <a:pPr marL="0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сскрыть</a:t>
            </a:r>
            <a:r>
              <a:rPr dirty="0" sz="6000" spc="247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свой</a:t>
            </a:r>
            <a:r>
              <a:rPr dirty="0" sz="6000" spc="168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творческий</a:t>
            </a:r>
            <a:r>
              <a:rPr dirty="0" sz="6000" spc="52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потенциа</a:t>
            </a:r>
          </a:p>
          <a:p>
            <a:pPr marL="2704786" marR="0">
              <a:lnSpc>
                <a:spcPts val="6251"/>
              </a:lnSpc>
              <a:spcBef>
                <a:spcPts val="948"/>
              </a:spcBef>
              <a:spcAft>
                <a:spcPts val="0"/>
              </a:spcAft>
            </a:pP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пройти</a:t>
            </a:r>
            <a:r>
              <a:rPr dirty="0" sz="6000" spc="244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адаптацию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32" y="5333609"/>
            <a:ext cx="13976756" cy="19369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к</a:t>
            </a:r>
            <a:r>
              <a:rPr dirty="0" sz="6000" spc="233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изменившимся</a:t>
            </a:r>
            <a:r>
              <a:rPr dirty="0" sz="6000" spc="254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условиям</a:t>
            </a:r>
            <a:r>
              <a:rPr dirty="0" sz="6000" spc="246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6000">
                <a:solidFill>
                  <a:srgbClr val="004c00"/>
                </a:solidFill>
                <a:latin typeface="CBUHOR+ArialMT"/>
                <a:cs typeface="CBUHOR+ArialMT"/>
              </a:rPr>
              <a:t>жизни</a:t>
            </a:r>
            <a:r>
              <a:rPr dirty="0" sz="6000">
                <a:solidFill>
                  <a:srgbClr val="004c00"/>
                </a:solidFill>
                <a:latin typeface="OEPWAP+LucidaSansUnicode"/>
                <a:cs typeface="OEPWAP+LucidaSansUnicode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0017" y="227551"/>
            <a:ext cx="12479108" cy="2696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25786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Мы</a:t>
            </a:r>
            <a:r>
              <a:rPr dirty="0" sz="4400" spc="162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находимся</a:t>
            </a:r>
            <a:r>
              <a:rPr dirty="0" sz="4400" spc="35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по</a:t>
            </a:r>
            <a:r>
              <a:rPr dirty="0" sz="4400" spc="177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адресу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:</a:t>
            </a:r>
          </a:p>
          <a:p>
            <a:pPr marL="0" marR="0">
              <a:lnSpc>
                <a:spcPts val="458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село</a:t>
            </a:r>
            <a:r>
              <a:rPr dirty="0" sz="4400" spc="73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Малая</a:t>
            </a:r>
            <a:r>
              <a:rPr dirty="0" sz="4400" spc="173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Салаирка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,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пер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.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Школьный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,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 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5</a:t>
            </a:r>
          </a:p>
          <a:p>
            <a:pPr marL="104080" marR="0">
              <a:lnSpc>
                <a:spcPts val="4584"/>
              </a:lnSpc>
              <a:spcBef>
                <a:spcPts val="645"/>
              </a:spcBef>
              <a:spcAft>
                <a:spcPts val="0"/>
              </a:spcAft>
            </a:pP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контактный</a:t>
            </a:r>
            <a:r>
              <a:rPr dirty="0" sz="4400" spc="173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400">
                <a:solidFill>
                  <a:srgbClr val="e0ff85"/>
                </a:solidFill>
                <a:latin typeface="CBUHOR+ArialMT"/>
                <a:cs typeface="CBUHOR+ArialMT"/>
              </a:rPr>
              <a:t>телефон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: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 </a:t>
            </a:r>
            <a:r>
              <a:rPr dirty="0" sz="4400">
                <a:solidFill>
                  <a:srgbClr val="e0ff85"/>
                </a:solidFill>
                <a:latin typeface="OEPWAP+LucidaSansUnicode"/>
                <a:cs typeface="OEPWAP+LucidaSansUnicode"/>
              </a:rPr>
              <a:t>8(38463)31-2-42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88696" y="363594"/>
            <a:ext cx="899153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С</a:t>
            </a:r>
            <a:r>
              <a:rPr dirty="0" sz="4000" spc="150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уважением</a:t>
            </a:r>
            <a:r>
              <a:rPr dirty="0" sz="4000" spc="124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и</a:t>
            </a:r>
            <a:r>
              <a:rPr dirty="0" sz="4000" spc="154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заботой</a:t>
            </a:r>
            <a:r>
              <a:rPr dirty="0" sz="4000" spc="36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о</a:t>
            </a:r>
            <a:r>
              <a:rPr dirty="0" sz="4000" spc="152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вашем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3339" y="973194"/>
            <a:ext cx="3116709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здоровье</a:t>
            </a:r>
            <a:r>
              <a:rPr dirty="0" sz="4000">
                <a:solidFill>
                  <a:srgbClr val="e0ff85"/>
                </a:solidFill>
                <a:latin typeface="OEPWAP+LucidaSansUnicode"/>
                <a:cs typeface="OEPWAP+LucidaSansUnicode"/>
              </a:rPr>
              <a:t>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29599" y="1582794"/>
            <a:ext cx="1563191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кол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39529" y="1582794"/>
            <a:ext cx="1792882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e0ff85"/>
                </a:solidFill>
                <a:latin typeface="CBUHOR+ArialMT"/>
                <a:cs typeface="CBUHOR+ArialMT"/>
              </a:rPr>
              <a:t>ного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4682" y="339422"/>
            <a:ext cx="11546187" cy="3039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80082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Продолжительность</a:t>
            </a:r>
          </a:p>
          <a:p>
            <a:pPr marL="0" marR="0">
              <a:lnSpc>
                <a:spcPts val="6877"/>
              </a:lnSpc>
              <a:spcBef>
                <a:spcPts val="227"/>
              </a:spcBef>
              <a:spcAft>
                <a:spcPts val="0"/>
              </a:spcAft>
            </a:pP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курса</a:t>
            </a:r>
            <a:r>
              <a:rPr dirty="0" sz="6600" spc="268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6600">
                <a:solidFill>
                  <a:srgbClr val="e0ff85"/>
                </a:solidFill>
                <a:latin typeface="CBUHOR+ArialMT"/>
                <a:cs typeface="CBUHOR+ArialMT"/>
              </a:rPr>
              <a:t>реабилитации</a:t>
            </a:r>
            <a:r>
              <a:rPr dirty="0" sz="6600" spc="221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6600">
                <a:solidFill>
                  <a:srgbClr val="e0ff85"/>
                </a:solidFill>
                <a:latin typeface="OEPWAP+LucidaSansUnicode"/>
                <a:cs typeface="OEPWAP+LucidaSansUnicode"/>
              </a:rPr>
              <a:t>-</a:t>
            </a:r>
            <a:r>
              <a:rPr dirty="0" sz="6600">
                <a:solidFill>
                  <a:srgbClr val="e0ff85"/>
                </a:solidFill>
                <a:latin typeface="OEPWAP+LucidaSansUnicode"/>
                <a:cs typeface="OEPWAP+LucidaSansUnicode"/>
              </a:rPr>
              <a:t> </a:t>
            </a:r>
            <a:r>
              <a:rPr dirty="0" sz="6600">
                <a:solidFill>
                  <a:srgbClr val="e0ff85"/>
                </a:solidFill>
                <a:latin typeface="OEPWAP+LucidaSansUnicode"/>
                <a:cs typeface="OEPWAP+LucidaSansUnicode"/>
              </a:rPr>
              <a:t>15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86217" y="224223"/>
            <a:ext cx="6002536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Оздоровительная</a:t>
            </a:r>
          </a:p>
          <a:p>
            <a:pPr marL="931465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гимнастика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4620" y="1138623"/>
            <a:ext cx="786923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Спортивные</a:t>
            </a:r>
            <a:r>
              <a:rPr dirty="0" sz="4800" spc="109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тренажеры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99668" y="2070803"/>
            <a:ext cx="5233392" cy="228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Скандинавская</a:t>
            </a:r>
          </a:p>
          <a:p>
            <a:pPr marL="1173609" marR="0">
              <a:lnSpc>
                <a:spcPts val="5001"/>
              </a:lnSpc>
              <a:spcBef>
                <a:spcPts val="758"/>
              </a:spcBef>
              <a:spcAft>
                <a:spcPts val="0"/>
              </a:spcAft>
            </a:pP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ходьба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88445" y="3033727"/>
            <a:ext cx="8347313" cy="27937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>
                <a:solidFill>
                  <a:srgbClr val="004c00"/>
                </a:solidFill>
                <a:latin typeface="CBUHOR+ArialMT"/>
                <a:cs typeface="CBUHOR+ArialMT"/>
              </a:rPr>
              <a:t>Предоставляемые</a:t>
            </a:r>
          </a:p>
          <a:p>
            <a:pPr marL="353527" marR="0">
              <a:lnSpc>
                <a:spcPts val="5001"/>
              </a:lnSpc>
              <a:spcBef>
                <a:spcPts val="1519"/>
              </a:spcBef>
              <a:spcAft>
                <a:spcPts val="0"/>
              </a:spcAft>
            </a:pP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Культурно</a:t>
            </a:r>
            <a:r>
              <a:rPr dirty="0" sz="4800">
                <a:solidFill>
                  <a:srgbClr val="004c00"/>
                </a:solidFill>
                <a:latin typeface="OEPWAP+LucidaSansUnicode"/>
                <a:cs typeface="OEPWAP+LucidaSansUnicode"/>
              </a:rPr>
              <a:t>-</a:t>
            </a: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массовые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09669" y="5074353"/>
            <a:ext cx="769912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Творческая</a:t>
            </a:r>
            <a:r>
              <a:rPr dirty="0" sz="4800" spc="-29">
                <a:solidFill>
                  <a:srgbClr val="004c00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004c00"/>
                </a:solidFill>
                <a:latin typeface="CBUHOR+ArialMT"/>
                <a:cs typeface="CBUHOR+ArialMT"/>
              </a:rPr>
              <a:t>мастерская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74229" y="5902342"/>
            <a:ext cx="5162587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4c00"/>
                </a:solidFill>
                <a:latin typeface="CBUHOR+ArialMT"/>
                <a:cs typeface="CBUHOR+ArialMT"/>
              </a:rPr>
              <a:t>Арт</a:t>
            </a:r>
            <a:r>
              <a:rPr dirty="0" sz="5400">
                <a:solidFill>
                  <a:srgbClr val="004c00"/>
                </a:solidFill>
                <a:latin typeface="OEPWAP+LucidaSansUnicode"/>
                <a:cs typeface="OEPWAP+LucidaSansUnicode"/>
              </a:rPr>
              <a:t>-</a:t>
            </a:r>
            <a:r>
              <a:rPr dirty="0" sz="5400">
                <a:solidFill>
                  <a:srgbClr val="004c00"/>
                </a:solidFill>
                <a:latin typeface="CBUHOR+ArialMT"/>
                <a:cs typeface="CBUHOR+ArialMT"/>
              </a:rPr>
              <a:t>терапия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62287" y="5981856"/>
            <a:ext cx="5314615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4c00"/>
                </a:solidFill>
                <a:latin typeface="CBUHOR+ArialMT"/>
                <a:cs typeface="CBUHOR+ArialMT"/>
              </a:rPr>
              <a:t>Ароматерапи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0314" y="405833"/>
            <a:ext cx="969469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Оздоровительная</a:t>
            </a:r>
            <a:r>
              <a:rPr dirty="0" sz="4800" spc="-77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гимнастика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80314" y="405833"/>
            <a:ext cx="9694694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Оздоровительная</a:t>
            </a:r>
            <a:r>
              <a:rPr dirty="0" sz="4800" spc="-77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гимнастика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2427" y="405833"/>
            <a:ext cx="786923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Спортивные</a:t>
            </a:r>
            <a:r>
              <a:rPr dirty="0" sz="4800" spc="109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тренажеры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2427" y="405833"/>
            <a:ext cx="786923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Спортивные</a:t>
            </a:r>
            <a:r>
              <a:rPr dirty="0" sz="4800" spc="109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тренажеры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2427" y="405833"/>
            <a:ext cx="7869237" cy="154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Спортивные</a:t>
            </a:r>
            <a:r>
              <a:rPr dirty="0" sz="4800" spc="109">
                <a:solidFill>
                  <a:srgbClr val="e0ff85"/>
                </a:solidFill>
                <a:latin typeface="CBUHOR+ArialMT"/>
                <a:cs typeface="CBUHOR+ArialMT"/>
              </a:rPr>
              <a:t> </a:t>
            </a:r>
            <a:r>
              <a:rPr dirty="0" sz="4800">
                <a:solidFill>
                  <a:srgbClr val="e0ff85"/>
                </a:solidFill>
                <a:latin typeface="CBUHOR+ArialMT"/>
                <a:cs typeface="CBUHOR+ArialMT"/>
              </a:rPr>
              <a:t>тренажеры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2022-12-05T21:50:53-07:00</dcterms:modified>
</cp:coreProperties>
</file>